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AF287-769E-417B-8237-C5043A76FBE7}" type="datetimeFigureOut">
              <a:rPr lang="en-US" smtClean="0"/>
              <a:t>9/19/2013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A6188-E347-4ACC-95AC-D4A142D908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AF287-769E-417B-8237-C5043A76FBE7}" type="datetimeFigureOut">
              <a:rPr lang="en-US" smtClean="0"/>
              <a:t>9/19/2013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A6188-E347-4ACC-95AC-D4A142D908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AF287-769E-417B-8237-C5043A76FBE7}" type="datetimeFigureOut">
              <a:rPr lang="en-US" smtClean="0"/>
              <a:t>9/19/2013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A6188-E347-4ACC-95AC-D4A142D908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AF287-769E-417B-8237-C5043A76FBE7}" type="datetimeFigureOut">
              <a:rPr lang="en-US" smtClean="0"/>
              <a:t>9/19/2013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A6188-E347-4ACC-95AC-D4A142D908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AF287-769E-417B-8237-C5043A76FBE7}" type="datetimeFigureOut">
              <a:rPr lang="en-US" smtClean="0"/>
              <a:t>9/19/2013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A6188-E347-4ACC-95AC-D4A142D908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AF287-769E-417B-8237-C5043A76FBE7}" type="datetimeFigureOut">
              <a:rPr lang="en-US" smtClean="0"/>
              <a:t>9/19/2013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A6188-E347-4ACC-95AC-D4A142D908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AF287-769E-417B-8237-C5043A76FBE7}" type="datetimeFigureOut">
              <a:rPr lang="en-US" smtClean="0"/>
              <a:t>9/19/2013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A6188-E347-4ACC-95AC-D4A142D908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AF287-769E-417B-8237-C5043A76FBE7}" type="datetimeFigureOut">
              <a:rPr lang="en-US" smtClean="0"/>
              <a:t>9/19/2013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A6188-E347-4ACC-95AC-D4A142D908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AF287-769E-417B-8237-C5043A76FBE7}" type="datetimeFigureOut">
              <a:rPr lang="en-US" smtClean="0"/>
              <a:t>9/19/2013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A6188-E347-4ACC-95AC-D4A142D908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AF287-769E-417B-8237-C5043A76FBE7}" type="datetimeFigureOut">
              <a:rPr lang="en-US" smtClean="0"/>
              <a:t>9/19/2013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A6188-E347-4ACC-95AC-D4A142D908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AF287-769E-417B-8237-C5043A76FBE7}" type="datetimeFigureOut">
              <a:rPr lang="en-US" smtClean="0"/>
              <a:t>9/19/2013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A6188-E347-4ACC-95AC-D4A142D908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8AF287-769E-417B-8237-C5043A76FBE7}" type="datetimeFigureOut">
              <a:rPr lang="en-US" smtClean="0"/>
              <a:t>9/19/2013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DA6188-E347-4ACC-95AC-D4A142D9081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48000"/>
                <a:gridCol w="3048000"/>
                <a:gridCol w="3048000"/>
              </a:tblGrid>
              <a:tr h="17145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480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shaped</a:t>
                      </a:r>
                      <a:endParaRPr lang="en-US" sz="4800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The way a thing is formed.</a:t>
                      </a:r>
                      <a:r>
                        <a:rPr lang="en-US" sz="2800" baseline="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 The shape of something. </a:t>
                      </a:r>
                      <a:endParaRPr lang="en-US" sz="2800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480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branches</a:t>
                      </a:r>
                      <a:endParaRPr lang="en-US" sz="4800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Part</a:t>
                      </a:r>
                      <a:r>
                        <a:rPr lang="en-US" sz="2800" baseline="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s of a tree that grow from the trunk. </a:t>
                      </a:r>
                      <a:endParaRPr lang="en-US" sz="2800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480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pond</a:t>
                      </a:r>
                      <a:endParaRPr lang="en-US" sz="4800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A body</a:t>
                      </a:r>
                      <a:r>
                        <a:rPr lang="en-US" sz="2400" b="1" baseline="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 of water. It is smaller than a lake, but much larger than a puddle. </a:t>
                      </a:r>
                      <a:endParaRPr lang="en-US" sz="24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480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deepest</a:t>
                      </a:r>
                      <a:endParaRPr lang="en-US" sz="4800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en-US" sz="280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As</a:t>
                      </a:r>
                      <a:r>
                        <a:rPr lang="en-US" sz="2800" baseline="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 far down as you can go, v</a:t>
                      </a:r>
                      <a:r>
                        <a:rPr lang="en-US" sz="280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ery deep.</a:t>
                      </a:r>
                      <a:endParaRPr lang="en-US" sz="2800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228600"/>
            <a:ext cx="1752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1752601"/>
            <a:ext cx="19812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6600" y="3505200"/>
            <a:ext cx="2133600" cy="1582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52800" y="5213684"/>
            <a:ext cx="2286000" cy="1644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48000"/>
                <a:gridCol w="3048000"/>
                <a:gridCol w="3048000"/>
              </a:tblGrid>
              <a:tr h="17145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480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hang</a:t>
                      </a:r>
                      <a:endParaRPr lang="en-US" sz="4800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To dangle</a:t>
                      </a:r>
                      <a:r>
                        <a:rPr lang="en-US" sz="2400" b="1" baseline="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 down on one side. To be attached on the other side. </a:t>
                      </a:r>
                      <a:endParaRPr lang="en-US" sz="24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480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beaks</a:t>
                      </a:r>
                      <a:endParaRPr lang="en-US" sz="4800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The hard</a:t>
                      </a:r>
                      <a:r>
                        <a:rPr lang="en-US" sz="2800" baseline="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 pointed mouth part of a bird. </a:t>
                      </a:r>
                      <a:endParaRPr lang="en-US" sz="2800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480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break</a:t>
                      </a:r>
                      <a:endParaRPr lang="en-US" sz="4800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To</a:t>
                      </a:r>
                      <a:r>
                        <a:rPr lang="en-US" sz="2800" baseline="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 tear, smash or pull apart into many pieces</a:t>
                      </a:r>
                      <a:endParaRPr lang="en-US" sz="2800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480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winding</a:t>
                      </a:r>
                      <a:endParaRPr lang="en-US" sz="4800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Curvy,</a:t>
                      </a:r>
                      <a:r>
                        <a:rPr lang="en-US" sz="2400" b="1" baseline="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 twisted path.   To move one way and then another.</a:t>
                      </a:r>
                      <a:endParaRPr lang="en-US" sz="24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5181600"/>
            <a:ext cx="1694597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199" y="1981200"/>
            <a:ext cx="1890445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33800" y="0"/>
            <a:ext cx="11430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05200" y="3505200"/>
            <a:ext cx="2047481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</TotalTime>
  <Words>107</Words>
  <Application>Microsoft Office PowerPoint</Application>
  <PresentationFormat>On-screen Show (4:3)</PresentationFormat>
  <Paragraphs>17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Dowell</dc:creator>
  <cp:lastModifiedBy>Dowell</cp:lastModifiedBy>
  <cp:revision>20</cp:revision>
  <dcterms:created xsi:type="dcterms:W3CDTF">2013-09-19T16:20:46Z</dcterms:created>
  <dcterms:modified xsi:type="dcterms:W3CDTF">2013-09-19T19:21:22Z</dcterms:modified>
</cp:coreProperties>
</file>